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92" r:id="rId2"/>
    <p:sldId id="295" r:id="rId3"/>
    <p:sldId id="297" r:id="rId4"/>
    <p:sldId id="296" r:id="rId5"/>
    <p:sldId id="294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7964"/>
    <a:srgbClr val="8E7368"/>
    <a:srgbClr val="907266"/>
    <a:srgbClr val="817F75"/>
    <a:srgbClr val="FEC200"/>
    <a:srgbClr val="FFD13F"/>
    <a:srgbClr val="A27B00"/>
    <a:srgbClr val="100000"/>
    <a:srgbClr val="0000FF"/>
    <a:srgbClr val="ED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FC686-8FDD-4D37-B166-0DDF607A3293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AB07E-903D-4494-AD3E-0D8EEB7A10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59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25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96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18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28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22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86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52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21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94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31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8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12CD-240C-45CF-87E5-59568B19CF2A}" type="datetimeFigureOut">
              <a:rPr lang="it-IT" smtClean="0"/>
              <a:pPr/>
              <a:t>08/09/2019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763A-EAF0-4CA1-AEB7-99D8DF9AB1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792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99" y="1260018"/>
            <a:ext cx="5134633" cy="37619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486916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Progetto «Pillole d’Arte». Gli alunni, durante alcune  ore di supplenza, sfogliano </a:t>
            </a:r>
            <a:r>
              <a:rPr lang="it-IT" sz="2800" dirty="0" smtClean="0"/>
              <a:t>il manuale di arte, e scelgono l’opera da interpretare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260648"/>
            <a:ext cx="655272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          I quadri viventi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50380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92695"/>
            <a:ext cx="3581818" cy="462651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43608" y="5661248"/>
            <a:ext cx="6966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     </a:t>
            </a:r>
            <a:r>
              <a:rPr lang="it-IT" sz="4400" dirty="0" err="1" smtClean="0"/>
              <a:t>Pontormo</a:t>
            </a:r>
            <a:r>
              <a:rPr lang="it-IT" sz="4400" dirty="0" smtClean="0"/>
              <a:t>: «Visitazione»</a:t>
            </a:r>
            <a:endParaRPr lang="it-IT" sz="4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719697"/>
            <a:ext cx="2880320" cy="45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76672"/>
            <a:ext cx="3000953" cy="510578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59632" y="587727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           Arte romanica: «colonne-statua»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8" y="476672"/>
            <a:ext cx="3472107" cy="51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2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210272" cy="256821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20072" y="321297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Matisse: «La danza»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594928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Leonardo: «Ultima cena»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172001" cy="31290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3" y="3689780"/>
            <a:ext cx="3503545" cy="226457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8299"/>
            <a:ext cx="3422418" cy="185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0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42" y="980729"/>
            <a:ext cx="3596748" cy="458215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59631" y="5877272"/>
            <a:ext cx="640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                      </a:t>
            </a:r>
            <a:r>
              <a:rPr lang="it-IT" sz="2800" dirty="0" err="1" smtClean="0"/>
              <a:t>Munch</a:t>
            </a:r>
            <a:r>
              <a:rPr lang="it-IT" sz="2800" dirty="0" smtClean="0"/>
              <a:t>: l’«Urlo»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2" y="1530439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7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checker/>
      </p:transition>
    </mc:Choice>
    <mc:Fallback>
      <p:transition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1909</TotalTime>
  <Words>61</Words>
  <Application>Microsoft Office PowerPoint</Application>
  <PresentationFormat>Presentazione su schermo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Graziella</dc:creator>
  <cp:lastModifiedBy>Adriano Papale</cp:lastModifiedBy>
  <cp:revision>192</cp:revision>
  <dcterms:created xsi:type="dcterms:W3CDTF">2016-01-10T07:52:11Z</dcterms:created>
  <dcterms:modified xsi:type="dcterms:W3CDTF">2019-09-08T15:47:36Z</dcterms:modified>
</cp:coreProperties>
</file>